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96" r:id="rId5"/>
    <p:sldId id="295" r:id="rId6"/>
    <p:sldId id="297" r:id="rId7"/>
    <p:sldId id="261" r:id="rId8"/>
    <p:sldId id="293" r:id="rId9"/>
    <p:sldId id="262" r:id="rId10"/>
    <p:sldId id="264" r:id="rId11"/>
    <p:sldId id="263" r:id="rId12"/>
    <p:sldId id="299" r:id="rId13"/>
    <p:sldId id="265" r:id="rId14"/>
    <p:sldId id="298" r:id="rId15"/>
    <p:sldId id="277" r:id="rId16"/>
    <p:sldId id="281" r:id="rId17"/>
    <p:sldId id="282" r:id="rId18"/>
    <p:sldId id="283" r:id="rId19"/>
    <p:sldId id="294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1"/>
    <p:restoredTop sz="94707"/>
  </p:normalViewPr>
  <p:slideViewPr>
    <p:cSldViewPr snapToGrid="0" snapToObjects="1">
      <p:cViewPr varScale="1">
        <p:scale>
          <a:sx n="207" d="100"/>
          <a:sy n="207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F555-936D-6E48-B3B1-1CA064C50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B6A5A-68BE-9844-B843-3414CCD00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27871-CFA4-BC44-A1CE-6506D3DD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46D17-2A20-A445-B95C-93410FD6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18BCC-6E69-1A4C-AB96-0B36F705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EDD3-9997-7D41-B118-1BB5CC47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C19F6-569C-F545-94A4-4135BDFED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49732-8ED4-FD42-A939-F1EB2A17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423A-0345-494F-B28E-42EE105B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07BE2-8451-0841-9F37-20DA0A3D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3E754-8746-1847-B04C-674794F2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CBD6-03F3-0D46-B649-C4A38FA5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F4BA-3995-B746-9DB5-82B45A40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0D8F-52BB-7E41-BDF8-C04933BE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1ADD-F445-7B47-9F87-B73948A8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1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7C8E-8C6E-DC46-BF0D-17AE712E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A63E-BEAB-194C-8E8F-04957332A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7872-E15B-944C-82DB-B8ACE3CD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B643D-CE25-E74E-A294-4E6DB42C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8062-94F6-D548-B43D-657BA9D2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8495-CD21-1442-8FE6-37B927D7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A962-0D97-A246-9A72-40C03239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8DC77-C5EE-C34B-B5D0-A31AE71B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9A16D-F73F-F543-A73A-9EA562CE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C318-87FE-B74B-AAEA-3ECBC26F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AEE9-3D73-3C46-8E11-AEDE8707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48595-7DA5-E848-A28A-89EFB2B46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74B1-0D68-7846-8A33-14182DB71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42F39-19A7-0C49-A4E7-E4D1B2D1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928E7-6805-594B-BB23-2BAEF789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6FE0D-278B-8047-9583-58A9BF14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4801-3094-0440-A819-6C2E379A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0FF86-F166-6D4D-9471-1986A0DE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53981-A5F2-4949-994E-C11106DF5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EDC15-9B0B-D140-88C6-82598AE0C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E1D94-7901-5A4A-9AD9-F5189B50F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29061-88F6-304F-B1B8-524D1B44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1EA92-814F-8644-BAC9-6A974A25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054D2-F6F5-9E44-BD9B-F834C609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54EC-C2A5-FA45-BE08-A0EB7E8D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57AC-98EF-B548-8B8E-1E40C85E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31BF2-CAE1-1D4B-A2AF-E9507F1E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5FFAA-ACE7-2B48-B1E2-4E39B424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12ECB-AD44-1D4F-86E5-5A5764D2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2FE5F-95E1-1242-B259-8D0ACA37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08C5A-EEFD-0549-871A-4A96298A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60AC-FA5A-534A-835F-5E3CF2D4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2094-84C0-4D40-8F7B-C1537D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D5D8E-9E77-EE40-9743-589F14C4F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2DC29-75BA-5F4C-A777-89B60CB0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364C9-1BF8-6D43-9E8A-11B139C2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CE674-E301-C042-845B-43735110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5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A536-D713-2343-AA58-7867136A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DA5AC-CE5A-9F49-B9A3-287925C98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504EC-7DB4-5845-A753-46BA092F5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29E7C-4A93-354A-A60B-B3C7CD61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BC554-EF77-A245-9AC7-B64BAA36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31186-C062-A843-89D3-F4D8837F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B1799-F395-364A-8B58-99936AB7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76340-C090-634A-8627-80F2A79A0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7838B-296B-7E44-BA3E-EC021C029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215EB-52E3-5E42-AA16-5D1ADC5F768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81C58-AC20-A840-B27E-39B8E3894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41F8-7C8B-AD44-B34C-D7790DEE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B336F-AEC2-E145-898B-D01127BC3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A90-5A90-254E-A702-370972DFB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CI and CD with Jenkin X and EKS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096B7-9F02-7D41-99B3-600D8271B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9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9225-2C71-AD4A-B83B-32376D88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Autogenerated git repo with project skeleton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D718C-8884-704F-BE8F-9E1A03F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27039" cy="4625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E8A2D6-F139-614D-86AE-6D15CA751440}"/>
              </a:ext>
            </a:extLst>
          </p:cNvPr>
          <p:cNvSpPr txBox="1"/>
          <p:nvPr/>
        </p:nvSpPr>
        <p:spPr>
          <a:xfrm>
            <a:off x="6879478" y="2957992"/>
            <a:ext cx="49923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skeleton contains all the configuration need to: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Containerize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pipeline for different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the app to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0330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2AE3-AC16-3F4E-90C2-F23C0F58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Autogenerated multi step pipeline all the way to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6BB7-4F0B-5640-B04A-91731B01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8" y="1836842"/>
            <a:ext cx="8891682" cy="46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90C4-211F-7341-9950-F0C69E69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Docker container to AWS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2AF77-A2DA-044A-B096-8701F4048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058" y="1825625"/>
            <a:ext cx="10143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F827-3289-B443-AD67-58065326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create short lived branches it creates temporary </a:t>
            </a:r>
            <a:r>
              <a:rPr lang="en-US" dirty="0" err="1"/>
              <a:t>enviroments</a:t>
            </a:r>
            <a:r>
              <a:rPr lang="en-US" dirty="0"/>
              <a:t> and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93968-09E4-B740-8906-CE6814E8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8" y="1910020"/>
            <a:ext cx="6666601" cy="39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4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F827-3289-B443-AD67-58065326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we push the branch we can see it running in a temporary environment before approving the pull request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28BC26-2917-854A-9C52-6BA9257B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30" y="1868584"/>
            <a:ext cx="5628942" cy="435133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E91D213-4D1B-9C4D-9E02-5ABA7505C609}"/>
              </a:ext>
            </a:extLst>
          </p:cNvPr>
          <p:cNvSpPr/>
          <p:nvPr/>
        </p:nvSpPr>
        <p:spPr>
          <a:xfrm>
            <a:off x="1108180" y="3845325"/>
            <a:ext cx="3578877" cy="1126347"/>
          </a:xfrm>
          <a:custGeom>
            <a:avLst/>
            <a:gdLst>
              <a:gd name="connsiteX0" fmla="*/ 902289 w 3578877"/>
              <a:gd name="connsiteY0" fmla="*/ 78723 h 1126347"/>
              <a:gd name="connsiteX1" fmla="*/ 623730 w 3578877"/>
              <a:gd name="connsiteY1" fmla="*/ 90834 h 1126347"/>
              <a:gd name="connsiteX2" fmla="*/ 436005 w 3578877"/>
              <a:gd name="connsiteY2" fmla="*/ 96890 h 1126347"/>
              <a:gd name="connsiteX3" fmla="*/ 357282 w 3578877"/>
              <a:gd name="connsiteY3" fmla="*/ 115056 h 1126347"/>
              <a:gd name="connsiteX4" fmla="*/ 320948 w 3578877"/>
              <a:gd name="connsiteY4" fmla="*/ 127168 h 1126347"/>
              <a:gd name="connsiteX5" fmla="*/ 272503 w 3578877"/>
              <a:gd name="connsiteY5" fmla="*/ 151390 h 1126347"/>
              <a:gd name="connsiteX6" fmla="*/ 254337 w 3578877"/>
              <a:gd name="connsiteY6" fmla="*/ 157446 h 1126347"/>
              <a:gd name="connsiteX7" fmla="*/ 230114 w 3578877"/>
              <a:gd name="connsiteY7" fmla="*/ 169557 h 1126347"/>
              <a:gd name="connsiteX8" fmla="*/ 193780 w 3578877"/>
              <a:gd name="connsiteY8" fmla="*/ 181668 h 1126347"/>
              <a:gd name="connsiteX9" fmla="*/ 175613 w 3578877"/>
              <a:gd name="connsiteY9" fmla="*/ 187724 h 1126347"/>
              <a:gd name="connsiteX10" fmla="*/ 157446 w 3578877"/>
              <a:gd name="connsiteY10" fmla="*/ 199835 h 1126347"/>
              <a:gd name="connsiteX11" fmla="*/ 133224 w 3578877"/>
              <a:gd name="connsiteY11" fmla="*/ 211947 h 1126347"/>
              <a:gd name="connsiteX12" fmla="*/ 90835 w 3578877"/>
              <a:gd name="connsiteY12" fmla="*/ 254336 h 1126347"/>
              <a:gd name="connsiteX13" fmla="*/ 78723 w 3578877"/>
              <a:gd name="connsiteY13" fmla="*/ 272503 h 1126347"/>
              <a:gd name="connsiteX14" fmla="*/ 60556 w 3578877"/>
              <a:gd name="connsiteY14" fmla="*/ 284614 h 1126347"/>
              <a:gd name="connsiteX15" fmla="*/ 30278 w 3578877"/>
              <a:gd name="connsiteY15" fmla="*/ 320948 h 1126347"/>
              <a:gd name="connsiteX16" fmla="*/ 12111 w 3578877"/>
              <a:gd name="connsiteY16" fmla="*/ 381504 h 1126347"/>
              <a:gd name="connsiteX17" fmla="*/ 6056 w 3578877"/>
              <a:gd name="connsiteY17" fmla="*/ 399671 h 1126347"/>
              <a:gd name="connsiteX18" fmla="*/ 0 w 3578877"/>
              <a:gd name="connsiteY18" fmla="*/ 429949 h 1126347"/>
              <a:gd name="connsiteX19" fmla="*/ 18167 w 3578877"/>
              <a:gd name="connsiteY19" fmla="*/ 502617 h 1126347"/>
              <a:gd name="connsiteX20" fmla="*/ 60556 w 3578877"/>
              <a:gd name="connsiteY20" fmla="*/ 563173 h 1126347"/>
              <a:gd name="connsiteX21" fmla="*/ 66612 w 3578877"/>
              <a:gd name="connsiteY21" fmla="*/ 581340 h 1126347"/>
              <a:gd name="connsiteX22" fmla="*/ 90835 w 3578877"/>
              <a:gd name="connsiteY22" fmla="*/ 605562 h 1126347"/>
              <a:gd name="connsiteX23" fmla="*/ 102946 w 3578877"/>
              <a:gd name="connsiteY23" fmla="*/ 623729 h 1126347"/>
              <a:gd name="connsiteX24" fmla="*/ 127168 w 3578877"/>
              <a:gd name="connsiteY24" fmla="*/ 641896 h 1126347"/>
              <a:gd name="connsiteX25" fmla="*/ 139280 w 3578877"/>
              <a:gd name="connsiteY25" fmla="*/ 660063 h 1126347"/>
              <a:gd name="connsiteX26" fmla="*/ 163502 w 3578877"/>
              <a:gd name="connsiteY26" fmla="*/ 678230 h 1126347"/>
              <a:gd name="connsiteX27" fmla="*/ 181669 w 3578877"/>
              <a:gd name="connsiteY27" fmla="*/ 696397 h 1126347"/>
              <a:gd name="connsiteX28" fmla="*/ 205892 w 3578877"/>
              <a:gd name="connsiteY28" fmla="*/ 714564 h 1126347"/>
              <a:gd name="connsiteX29" fmla="*/ 230114 w 3578877"/>
              <a:gd name="connsiteY29" fmla="*/ 738786 h 1126347"/>
              <a:gd name="connsiteX30" fmla="*/ 242225 w 3578877"/>
              <a:gd name="connsiteY30" fmla="*/ 756953 h 1126347"/>
              <a:gd name="connsiteX31" fmla="*/ 260392 w 3578877"/>
              <a:gd name="connsiteY31" fmla="*/ 769064 h 1126347"/>
              <a:gd name="connsiteX32" fmla="*/ 302782 w 3578877"/>
              <a:gd name="connsiteY32" fmla="*/ 811454 h 1126347"/>
              <a:gd name="connsiteX33" fmla="*/ 327004 w 3578877"/>
              <a:gd name="connsiteY33" fmla="*/ 823565 h 1126347"/>
              <a:gd name="connsiteX34" fmla="*/ 363338 w 3578877"/>
              <a:gd name="connsiteY34" fmla="*/ 859899 h 1126347"/>
              <a:gd name="connsiteX35" fmla="*/ 423894 w 3578877"/>
              <a:gd name="connsiteY35" fmla="*/ 890177 h 1126347"/>
              <a:gd name="connsiteX36" fmla="*/ 472339 w 3578877"/>
              <a:gd name="connsiteY36" fmla="*/ 914400 h 1126347"/>
              <a:gd name="connsiteX37" fmla="*/ 514729 w 3578877"/>
              <a:gd name="connsiteY37" fmla="*/ 944678 h 1126347"/>
              <a:gd name="connsiteX38" fmla="*/ 545007 w 3578877"/>
              <a:gd name="connsiteY38" fmla="*/ 950733 h 1126347"/>
              <a:gd name="connsiteX39" fmla="*/ 587396 w 3578877"/>
              <a:gd name="connsiteY39" fmla="*/ 962845 h 1126347"/>
              <a:gd name="connsiteX40" fmla="*/ 635841 w 3578877"/>
              <a:gd name="connsiteY40" fmla="*/ 981011 h 1126347"/>
              <a:gd name="connsiteX41" fmla="*/ 702453 w 3578877"/>
              <a:gd name="connsiteY41" fmla="*/ 993123 h 1126347"/>
              <a:gd name="connsiteX42" fmla="*/ 720620 w 3578877"/>
              <a:gd name="connsiteY42" fmla="*/ 999178 h 1126347"/>
              <a:gd name="connsiteX43" fmla="*/ 775121 w 3578877"/>
              <a:gd name="connsiteY43" fmla="*/ 1011290 h 1126347"/>
              <a:gd name="connsiteX44" fmla="*/ 878066 w 3578877"/>
              <a:gd name="connsiteY44" fmla="*/ 1023401 h 1126347"/>
              <a:gd name="connsiteX45" fmla="*/ 920456 w 3578877"/>
              <a:gd name="connsiteY45" fmla="*/ 1029456 h 1126347"/>
              <a:gd name="connsiteX46" fmla="*/ 987068 w 3578877"/>
              <a:gd name="connsiteY46" fmla="*/ 1035512 h 1126347"/>
              <a:gd name="connsiteX47" fmla="*/ 1102125 w 3578877"/>
              <a:gd name="connsiteY47" fmla="*/ 1047623 h 1126347"/>
              <a:gd name="connsiteX48" fmla="*/ 1120292 w 3578877"/>
              <a:gd name="connsiteY48" fmla="*/ 1053679 h 1126347"/>
              <a:gd name="connsiteX49" fmla="*/ 1168737 w 3578877"/>
              <a:gd name="connsiteY49" fmla="*/ 1059735 h 1126347"/>
              <a:gd name="connsiteX50" fmla="*/ 1211126 w 3578877"/>
              <a:gd name="connsiteY50" fmla="*/ 1065790 h 1126347"/>
              <a:gd name="connsiteX51" fmla="*/ 1465462 w 3578877"/>
              <a:gd name="connsiteY51" fmla="*/ 1077901 h 1126347"/>
              <a:gd name="connsiteX52" fmla="*/ 1556297 w 3578877"/>
              <a:gd name="connsiteY52" fmla="*/ 1083957 h 1126347"/>
              <a:gd name="connsiteX53" fmla="*/ 1683465 w 3578877"/>
              <a:gd name="connsiteY53" fmla="*/ 1090013 h 1126347"/>
              <a:gd name="connsiteX54" fmla="*/ 1986246 w 3578877"/>
              <a:gd name="connsiteY54" fmla="*/ 1108180 h 1126347"/>
              <a:gd name="connsiteX55" fmla="*/ 2052858 w 3578877"/>
              <a:gd name="connsiteY55" fmla="*/ 1114235 h 1126347"/>
              <a:gd name="connsiteX56" fmla="*/ 2101303 w 3578877"/>
              <a:gd name="connsiteY56" fmla="*/ 1120291 h 1126347"/>
              <a:gd name="connsiteX57" fmla="*/ 2313250 w 3578877"/>
              <a:gd name="connsiteY57" fmla="*/ 1126347 h 1126347"/>
              <a:gd name="connsiteX58" fmla="*/ 2597865 w 3578877"/>
              <a:gd name="connsiteY58" fmla="*/ 1114235 h 1126347"/>
              <a:gd name="connsiteX59" fmla="*/ 2870368 w 3578877"/>
              <a:gd name="connsiteY59" fmla="*/ 1108180 h 1126347"/>
              <a:gd name="connsiteX60" fmla="*/ 2967258 w 3578877"/>
              <a:gd name="connsiteY60" fmla="*/ 1102124 h 1126347"/>
              <a:gd name="connsiteX61" fmla="*/ 3058093 w 3578877"/>
              <a:gd name="connsiteY61" fmla="*/ 1090013 h 1126347"/>
              <a:gd name="connsiteX62" fmla="*/ 3161039 w 3578877"/>
              <a:gd name="connsiteY62" fmla="*/ 1077901 h 1126347"/>
              <a:gd name="connsiteX63" fmla="*/ 3191317 w 3578877"/>
              <a:gd name="connsiteY63" fmla="*/ 1065790 h 1126347"/>
              <a:gd name="connsiteX64" fmla="*/ 3209484 w 3578877"/>
              <a:gd name="connsiteY64" fmla="*/ 1053679 h 1126347"/>
              <a:gd name="connsiteX65" fmla="*/ 3227650 w 3578877"/>
              <a:gd name="connsiteY65" fmla="*/ 1047623 h 1126347"/>
              <a:gd name="connsiteX66" fmla="*/ 3270040 w 3578877"/>
              <a:gd name="connsiteY66" fmla="*/ 1029456 h 1126347"/>
              <a:gd name="connsiteX67" fmla="*/ 3312429 w 3578877"/>
              <a:gd name="connsiteY67" fmla="*/ 1005234 h 1126347"/>
              <a:gd name="connsiteX68" fmla="*/ 3330596 w 3578877"/>
              <a:gd name="connsiteY68" fmla="*/ 993123 h 1126347"/>
              <a:gd name="connsiteX69" fmla="*/ 3372986 w 3578877"/>
              <a:gd name="connsiteY69" fmla="*/ 974956 h 1126347"/>
              <a:gd name="connsiteX70" fmla="*/ 3397208 w 3578877"/>
              <a:gd name="connsiteY70" fmla="*/ 956789 h 1126347"/>
              <a:gd name="connsiteX71" fmla="*/ 3421431 w 3578877"/>
              <a:gd name="connsiteY71" fmla="*/ 944678 h 1126347"/>
              <a:gd name="connsiteX72" fmla="*/ 3451709 w 3578877"/>
              <a:gd name="connsiteY72" fmla="*/ 926511 h 1126347"/>
              <a:gd name="connsiteX73" fmla="*/ 3469876 w 3578877"/>
              <a:gd name="connsiteY73" fmla="*/ 908344 h 1126347"/>
              <a:gd name="connsiteX74" fmla="*/ 3494098 w 3578877"/>
              <a:gd name="connsiteY74" fmla="*/ 872010 h 1126347"/>
              <a:gd name="connsiteX75" fmla="*/ 3512265 w 3578877"/>
              <a:gd name="connsiteY75" fmla="*/ 853843 h 1126347"/>
              <a:gd name="connsiteX76" fmla="*/ 3536488 w 3578877"/>
              <a:gd name="connsiteY76" fmla="*/ 823565 h 1126347"/>
              <a:gd name="connsiteX77" fmla="*/ 3554654 w 3578877"/>
              <a:gd name="connsiteY77" fmla="*/ 781176 h 1126347"/>
              <a:gd name="connsiteX78" fmla="*/ 3560710 w 3578877"/>
              <a:gd name="connsiteY78" fmla="*/ 763009 h 1126347"/>
              <a:gd name="connsiteX79" fmla="*/ 3578877 w 3578877"/>
              <a:gd name="connsiteY79" fmla="*/ 720619 h 1126347"/>
              <a:gd name="connsiteX80" fmla="*/ 3572821 w 3578877"/>
              <a:gd name="connsiteY80" fmla="*/ 593451 h 1126347"/>
              <a:gd name="connsiteX81" fmla="*/ 3566766 w 3578877"/>
              <a:gd name="connsiteY81" fmla="*/ 569229 h 1126347"/>
              <a:gd name="connsiteX82" fmla="*/ 3554654 w 3578877"/>
              <a:gd name="connsiteY82" fmla="*/ 520784 h 1126347"/>
              <a:gd name="connsiteX83" fmla="*/ 3542543 w 3578877"/>
              <a:gd name="connsiteY83" fmla="*/ 496561 h 1126347"/>
              <a:gd name="connsiteX84" fmla="*/ 3536488 w 3578877"/>
              <a:gd name="connsiteY84" fmla="*/ 478394 h 1126347"/>
              <a:gd name="connsiteX85" fmla="*/ 3524376 w 3578877"/>
              <a:gd name="connsiteY85" fmla="*/ 466283 h 1126347"/>
              <a:gd name="connsiteX86" fmla="*/ 3500154 w 3578877"/>
              <a:gd name="connsiteY86" fmla="*/ 429949 h 1126347"/>
              <a:gd name="connsiteX87" fmla="*/ 3409319 w 3578877"/>
              <a:gd name="connsiteY87" fmla="*/ 351226 h 1126347"/>
              <a:gd name="connsiteX88" fmla="*/ 3360874 w 3578877"/>
              <a:gd name="connsiteY88" fmla="*/ 320948 h 1126347"/>
              <a:gd name="connsiteX89" fmla="*/ 3336652 w 3578877"/>
              <a:gd name="connsiteY89" fmla="*/ 308837 h 1126347"/>
              <a:gd name="connsiteX90" fmla="*/ 3300318 w 3578877"/>
              <a:gd name="connsiteY90" fmla="*/ 284614 h 1126347"/>
              <a:gd name="connsiteX91" fmla="*/ 3282151 w 3578877"/>
              <a:gd name="connsiteY91" fmla="*/ 272503 h 1126347"/>
              <a:gd name="connsiteX92" fmla="*/ 3257929 w 3578877"/>
              <a:gd name="connsiteY92" fmla="*/ 260392 h 1126347"/>
              <a:gd name="connsiteX93" fmla="*/ 3245817 w 3578877"/>
              <a:gd name="connsiteY93" fmla="*/ 248280 h 1126347"/>
              <a:gd name="connsiteX94" fmla="*/ 3191317 w 3578877"/>
              <a:gd name="connsiteY94" fmla="*/ 224058 h 1126347"/>
              <a:gd name="connsiteX95" fmla="*/ 3173150 w 3578877"/>
              <a:gd name="connsiteY95" fmla="*/ 211947 h 1126347"/>
              <a:gd name="connsiteX96" fmla="*/ 3106538 w 3578877"/>
              <a:gd name="connsiteY96" fmla="*/ 193780 h 1126347"/>
              <a:gd name="connsiteX97" fmla="*/ 3088371 w 3578877"/>
              <a:gd name="connsiteY97" fmla="*/ 181668 h 1126347"/>
              <a:gd name="connsiteX98" fmla="*/ 3064148 w 3578877"/>
              <a:gd name="connsiteY98" fmla="*/ 175613 h 1126347"/>
              <a:gd name="connsiteX99" fmla="*/ 3045982 w 3578877"/>
              <a:gd name="connsiteY99" fmla="*/ 169557 h 1126347"/>
              <a:gd name="connsiteX100" fmla="*/ 2997537 w 3578877"/>
              <a:gd name="connsiteY100" fmla="*/ 151390 h 1126347"/>
              <a:gd name="connsiteX101" fmla="*/ 2955147 w 3578877"/>
              <a:gd name="connsiteY101" fmla="*/ 133223 h 1126347"/>
              <a:gd name="connsiteX102" fmla="*/ 2930925 w 3578877"/>
              <a:gd name="connsiteY102" fmla="*/ 127168 h 1126347"/>
              <a:gd name="connsiteX103" fmla="*/ 2852201 w 3578877"/>
              <a:gd name="connsiteY103" fmla="*/ 115056 h 1126347"/>
              <a:gd name="connsiteX104" fmla="*/ 2827979 w 3578877"/>
              <a:gd name="connsiteY104" fmla="*/ 109001 h 1126347"/>
              <a:gd name="connsiteX105" fmla="*/ 2694755 w 3578877"/>
              <a:gd name="connsiteY105" fmla="*/ 90834 h 1126347"/>
              <a:gd name="connsiteX106" fmla="*/ 2622088 w 3578877"/>
              <a:gd name="connsiteY106" fmla="*/ 84778 h 1126347"/>
              <a:gd name="connsiteX107" fmla="*/ 2597865 w 3578877"/>
              <a:gd name="connsiteY107" fmla="*/ 78723 h 1126347"/>
              <a:gd name="connsiteX108" fmla="*/ 2458586 w 3578877"/>
              <a:gd name="connsiteY108" fmla="*/ 66611 h 1126347"/>
              <a:gd name="connsiteX109" fmla="*/ 2349584 w 3578877"/>
              <a:gd name="connsiteY109" fmla="*/ 54500 h 1126347"/>
              <a:gd name="connsiteX110" fmla="*/ 2325362 w 3578877"/>
              <a:gd name="connsiteY110" fmla="*/ 48445 h 1126347"/>
              <a:gd name="connsiteX111" fmla="*/ 2204249 w 3578877"/>
              <a:gd name="connsiteY111" fmla="*/ 36333 h 1126347"/>
              <a:gd name="connsiteX112" fmla="*/ 2161860 w 3578877"/>
              <a:gd name="connsiteY112" fmla="*/ 30278 h 1126347"/>
              <a:gd name="connsiteX113" fmla="*/ 2083137 w 3578877"/>
              <a:gd name="connsiteY113" fmla="*/ 24222 h 1126347"/>
              <a:gd name="connsiteX114" fmla="*/ 2028636 w 3578877"/>
              <a:gd name="connsiteY114" fmla="*/ 18166 h 1126347"/>
              <a:gd name="connsiteX115" fmla="*/ 1931746 w 3578877"/>
              <a:gd name="connsiteY115" fmla="*/ 12111 h 1126347"/>
              <a:gd name="connsiteX116" fmla="*/ 1871190 w 3578877"/>
              <a:gd name="connsiteY116" fmla="*/ 6055 h 1126347"/>
              <a:gd name="connsiteX117" fmla="*/ 1737966 w 3578877"/>
              <a:gd name="connsiteY117" fmla="*/ 0 h 1126347"/>
              <a:gd name="connsiteX118" fmla="*/ 1519963 w 3578877"/>
              <a:gd name="connsiteY118" fmla="*/ 6055 h 1126347"/>
              <a:gd name="connsiteX119" fmla="*/ 1453351 w 3578877"/>
              <a:gd name="connsiteY119" fmla="*/ 0 h 1126347"/>
              <a:gd name="connsiteX120" fmla="*/ 944678 w 3578877"/>
              <a:gd name="connsiteY120" fmla="*/ 12111 h 1126347"/>
              <a:gd name="connsiteX121" fmla="*/ 902289 w 3578877"/>
              <a:gd name="connsiteY121" fmla="*/ 24222 h 1126347"/>
              <a:gd name="connsiteX122" fmla="*/ 865955 w 3578877"/>
              <a:gd name="connsiteY122" fmla="*/ 36333 h 1126347"/>
              <a:gd name="connsiteX123" fmla="*/ 847788 w 3578877"/>
              <a:gd name="connsiteY123" fmla="*/ 42389 h 1126347"/>
              <a:gd name="connsiteX124" fmla="*/ 829621 w 3578877"/>
              <a:gd name="connsiteY124" fmla="*/ 54500 h 1126347"/>
              <a:gd name="connsiteX125" fmla="*/ 793288 w 3578877"/>
              <a:gd name="connsiteY125" fmla="*/ 66611 h 1126347"/>
              <a:gd name="connsiteX126" fmla="*/ 769065 w 3578877"/>
              <a:gd name="connsiteY126" fmla="*/ 84778 h 112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3578877" h="1126347">
                <a:moveTo>
                  <a:pt x="902289" y="78723"/>
                </a:moveTo>
                <a:cubicBezTo>
                  <a:pt x="771801" y="93220"/>
                  <a:pt x="873135" y="83498"/>
                  <a:pt x="623730" y="90834"/>
                </a:cubicBezTo>
                <a:lnTo>
                  <a:pt x="436005" y="96890"/>
                </a:lnTo>
                <a:cubicBezTo>
                  <a:pt x="411986" y="101693"/>
                  <a:pt x="379193" y="107752"/>
                  <a:pt x="357282" y="115056"/>
                </a:cubicBezTo>
                <a:cubicBezTo>
                  <a:pt x="345171" y="119093"/>
                  <a:pt x="332367" y="121459"/>
                  <a:pt x="320948" y="127168"/>
                </a:cubicBezTo>
                <a:cubicBezTo>
                  <a:pt x="304800" y="135242"/>
                  <a:pt x="289631" y="145680"/>
                  <a:pt x="272503" y="151390"/>
                </a:cubicBezTo>
                <a:cubicBezTo>
                  <a:pt x="266448" y="153409"/>
                  <a:pt x="260204" y="154932"/>
                  <a:pt x="254337" y="157446"/>
                </a:cubicBezTo>
                <a:cubicBezTo>
                  <a:pt x="246040" y="161002"/>
                  <a:pt x="238496" y="166204"/>
                  <a:pt x="230114" y="169557"/>
                </a:cubicBezTo>
                <a:cubicBezTo>
                  <a:pt x="218261" y="174298"/>
                  <a:pt x="205891" y="177631"/>
                  <a:pt x="193780" y="181668"/>
                </a:cubicBezTo>
                <a:cubicBezTo>
                  <a:pt x="187724" y="183687"/>
                  <a:pt x="180924" y="184183"/>
                  <a:pt x="175613" y="187724"/>
                </a:cubicBezTo>
                <a:cubicBezTo>
                  <a:pt x="169557" y="191761"/>
                  <a:pt x="163765" y="196224"/>
                  <a:pt x="157446" y="199835"/>
                </a:cubicBezTo>
                <a:cubicBezTo>
                  <a:pt x="149608" y="204314"/>
                  <a:pt x="140211" y="206231"/>
                  <a:pt x="133224" y="211947"/>
                </a:cubicBezTo>
                <a:cubicBezTo>
                  <a:pt x="117759" y="224601"/>
                  <a:pt x="101920" y="237710"/>
                  <a:pt x="90835" y="254336"/>
                </a:cubicBezTo>
                <a:cubicBezTo>
                  <a:pt x="86798" y="260392"/>
                  <a:pt x="83869" y="267357"/>
                  <a:pt x="78723" y="272503"/>
                </a:cubicBezTo>
                <a:cubicBezTo>
                  <a:pt x="73577" y="277649"/>
                  <a:pt x="66147" y="279955"/>
                  <a:pt x="60556" y="284614"/>
                </a:cubicBezTo>
                <a:cubicBezTo>
                  <a:pt x="43074" y="299183"/>
                  <a:pt x="42185" y="303088"/>
                  <a:pt x="30278" y="320948"/>
                </a:cubicBezTo>
                <a:cubicBezTo>
                  <a:pt x="21125" y="357562"/>
                  <a:pt x="26857" y="337265"/>
                  <a:pt x="12111" y="381504"/>
                </a:cubicBezTo>
                <a:cubicBezTo>
                  <a:pt x="10092" y="387560"/>
                  <a:pt x="7308" y="393412"/>
                  <a:pt x="6056" y="399671"/>
                </a:cubicBezTo>
                <a:lnTo>
                  <a:pt x="0" y="429949"/>
                </a:lnTo>
                <a:cubicBezTo>
                  <a:pt x="2660" y="445911"/>
                  <a:pt x="7886" y="488910"/>
                  <a:pt x="18167" y="502617"/>
                </a:cubicBezTo>
                <a:cubicBezTo>
                  <a:pt x="31778" y="520765"/>
                  <a:pt x="49902" y="543996"/>
                  <a:pt x="60556" y="563173"/>
                </a:cubicBezTo>
                <a:cubicBezTo>
                  <a:pt x="63656" y="568753"/>
                  <a:pt x="62902" y="576146"/>
                  <a:pt x="66612" y="581340"/>
                </a:cubicBezTo>
                <a:cubicBezTo>
                  <a:pt x="73249" y="590632"/>
                  <a:pt x="83404" y="596892"/>
                  <a:pt x="90835" y="605562"/>
                </a:cubicBezTo>
                <a:cubicBezTo>
                  <a:pt x="95571" y="611088"/>
                  <a:pt x="97800" y="618583"/>
                  <a:pt x="102946" y="623729"/>
                </a:cubicBezTo>
                <a:cubicBezTo>
                  <a:pt x="110082" y="630866"/>
                  <a:pt x="120031" y="634759"/>
                  <a:pt x="127168" y="641896"/>
                </a:cubicBezTo>
                <a:cubicBezTo>
                  <a:pt x="132314" y="647042"/>
                  <a:pt x="134134" y="654917"/>
                  <a:pt x="139280" y="660063"/>
                </a:cubicBezTo>
                <a:cubicBezTo>
                  <a:pt x="146417" y="667200"/>
                  <a:pt x="155839" y="671662"/>
                  <a:pt x="163502" y="678230"/>
                </a:cubicBezTo>
                <a:cubicBezTo>
                  <a:pt x="170004" y="683803"/>
                  <a:pt x="175167" y="690824"/>
                  <a:pt x="181669" y="696397"/>
                </a:cubicBezTo>
                <a:cubicBezTo>
                  <a:pt x="189332" y="702965"/>
                  <a:pt x="198296" y="707918"/>
                  <a:pt x="205892" y="714564"/>
                </a:cubicBezTo>
                <a:cubicBezTo>
                  <a:pt x="214485" y="722083"/>
                  <a:pt x="222683" y="730116"/>
                  <a:pt x="230114" y="738786"/>
                </a:cubicBezTo>
                <a:cubicBezTo>
                  <a:pt x="234850" y="744312"/>
                  <a:pt x="237079" y="751807"/>
                  <a:pt x="242225" y="756953"/>
                </a:cubicBezTo>
                <a:cubicBezTo>
                  <a:pt x="247371" y="762099"/>
                  <a:pt x="254982" y="764195"/>
                  <a:pt x="260392" y="769064"/>
                </a:cubicBezTo>
                <a:cubicBezTo>
                  <a:pt x="275245" y="782432"/>
                  <a:pt x="284909" y="802517"/>
                  <a:pt x="302782" y="811454"/>
                </a:cubicBezTo>
                <a:cubicBezTo>
                  <a:pt x="310856" y="815491"/>
                  <a:pt x="319955" y="817926"/>
                  <a:pt x="327004" y="823565"/>
                </a:cubicBezTo>
                <a:cubicBezTo>
                  <a:pt x="340379" y="834265"/>
                  <a:pt x="348018" y="852239"/>
                  <a:pt x="363338" y="859899"/>
                </a:cubicBezTo>
                <a:cubicBezTo>
                  <a:pt x="383523" y="869992"/>
                  <a:pt x="404542" y="878566"/>
                  <a:pt x="423894" y="890177"/>
                </a:cubicBezTo>
                <a:cubicBezTo>
                  <a:pt x="459646" y="911628"/>
                  <a:pt x="443006" y="904622"/>
                  <a:pt x="472339" y="914400"/>
                </a:cubicBezTo>
                <a:cubicBezTo>
                  <a:pt x="473726" y="915440"/>
                  <a:pt x="508831" y="942466"/>
                  <a:pt x="514729" y="944678"/>
                </a:cubicBezTo>
                <a:cubicBezTo>
                  <a:pt x="524366" y="948292"/>
                  <a:pt x="534960" y="948500"/>
                  <a:pt x="545007" y="950733"/>
                </a:cubicBezTo>
                <a:cubicBezTo>
                  <a:pt x="560624" y="954203"/>
                  <a:pt x="572683" y="957328"/>
                  <a:pt x="587396" y="962845"/>
                </a:cubicBezTo>
                <a:cubicBezTo>
                  <a:pt x="594263" y="965420"/>
                  <a:pt x="624590" y="978511"/>
                  <a:pt x="635841" y="981011"/>
                </a:cubicBezTo>
                <a:cubicBezTo>
                  <a:pt x="684439" y="991810"/>
                  <a:pt x="658365" y="982101"/>
                  <a:pt x="702453" y="993123"/>
                </a:cubicBezTo>
                <a:cubicBezTo>
                  <a:pt x="708646" y="994671"/>
                  <a:pt x="714427" y="997630"/>
                  <a:pt x="720620" y="999178"/>
                </a:cubicBezTo>
                <a:cubicBezTo>
                  <a:pt x="738675" y="1003692"/>
                  <a:pt x="756872" y="1007640"/>
                  <a:pt x="775121" y="1011290"/>
                </a:cubicBezTo>
                <a:cubicBezTo>
                  <a:pt x="821428" y="1020551"/>
                  <a:pt x="821051" y="1017066"/>
                  <a:pt x="878066" y="1023401"/>
                </a:cubicBezTo>
                <a:cubicBezTo>
                  <a:pt x="892252" y="1024977"/>
                  <a:pt x="906270" y="1027880"/>
                  <a:pt x="920456" y="1029456"/>
                </a:cubicBezTo>
                <a:cubicBezTo>
                  <a:pt x="942615" y="1031918"/>
                  <a:pt x="964864" y="1033493"/>
                  <a:pt x="987068" y="1035512"/>
                </a:cubicBezTo>
                <a:cubicBezTo>
                  <a:pt x="1039753" y="1053075"/>
                  <a:pt x="979503" y="1034716"/>
                  <a:pt x="1102125" y="1047623"/>
                </a:cubicBezTo>
                <a:cubicBezTo>
                  <a:pt x="1108473" y="1048291"/>
                  <a:pt x="1114012" y="1052537"/>
                  <a:pt x="1120292" y="1053679"/>
                </a:cubicBezTo>
                <a:cubicBezTo>
                  <a:pt x="1136303" y="1056590"/>
                  <a:pt x="1152606" y="1057584"/>
                  <a:pt x="1168737" y="1059735"/>
                </a:cubicBezTo>
                <a:cubicBezTo>
                  <a:pt x="1182885" y="1061621"/>
                  <a:pt x="1196924" y="1064370"/>
                  <a:pt x="1211126" y="1065790"/>
                </a:cubicBezTo>
                <a:cubicBezTo>
                  <a:pt x="1308505" y="1075528"/>
                  <a:pt x="1351996" y="1072744"/>
                  <a:pt x="1465462" y="1077901"/>
                </a:cubicBezTo>
                <a:cubicBezTo>
                  <a:pt x="1495776" y="1079279"/>
                  <a:pt x="1525998" y="1082274"/>
                  <a:pt x="1556297" y="1083957"/>
                </a:cubicBezTo>
                <a:lnTo>
                  <a:pt x="1683465" y="1090013"/>
                </a:lnTo>
                <a:lnTo>
                  <a:pt x="1986246" y="1108180"/>
                </a:lnTo>
                <a:cubicBezTo>
                  <a:pt x="2008476" y="1109890"/>
                  <a:pt x="2030685" y="1111901"/>
                  <a:pt x="2052858" y="1114235"/>
                </a:cubicBezTo>
                <a:cubicBezTo>
                  <a:pt x="2069043" y="1115939"/>
                  <a:pt x="2085047" y="1119535"/>
                  <a:pt x="2101303" y="1120291"/>
                </a:cubicBezTo>
                <a:cubicBezTo>
                  <a:pt x="2171904" y="1123575"/>
                  <a:pt x="2242601" y="1124328"/>
                  <a:pt x="2313250" y="1126347"/>
                </a:cubicBezTo>
                <a:lnTo>
                  <a:pt x="2597865" y="1114235"/>
                </a:lnTo>
                <a:lnTo>
                  <a:pt x="2870368" y="1108180"/>
                </a:lnTo>
                <a:cubicBezTo>
                  <a:pt x="2902665" y="1106161"/>
                  <a:pt x="2935010" y="1104811"/>
                  <a:pt x="2967258" y="1102124"/>
                </a:cubicBezTo>
                <a:cubicBezTo>
                  <a:pt x="3012138" y="1098384"/>
                  <a:pt x="3015141" y="1094785"/>
                  <a:pt x="3058093" y="1090013"/>
                </a:cubicBezTo>
                <a:cubicBezTo>
                  <a:pt x="3165584" y="1078070"/>
                  <a:pt x="3086935" y="1090252"/>
                  <a:pt x="3161039" y="1077901"/>
                </a:cubicBezTo>
                <a:cubicBezTo>
                  <a:pt x="3171132" y="1073864"/>
                  <a:pt x="3181594" y="1070651"/>
                  <a:pt x="3191317" y="1065790"/>
                </a:cubicBezTo>
                <a:cubicBezTo>
                  <a:pt x="3197827" y="1062535"/>
                  <a:pt x="3202974" y="1056934"/>
                  <a:pt x="3209484" y="1053679"/>
                </a:cubicBezTo>
                <a:cubicBezTo>
                  <a:pt x="3215193" y="1050824"/>
                  <a:pt x="3221941" y="1050478"/>
                  <a:pt x="3227650" y="1047623"/>
                </a:cubicBezTo>
                <a:cubicBezTo>
                  <a:pt x="3269467" y="1026714"/>
                  <a:pt x="3219631" y="1042059"/>
                  <a:pt x="3270040" y="1029456"/>
                </a:cubicBezTo>
                <a:cubicBezTo>
                  <a:pt x="3314301" y="999949"/>
                  <a:pt x="3258648" y="1035966"/>
                  <a:pt x="3312429" y="1005234"/>
                </a:cubicBezTo>
                <a:cubicBezTo>
                  <a:pt x="3318748" y="1001623"/>
                  <a:pt x="3324277" y="996734"/>
                  <a:pt x="3330596" y="993123"/>
                </a:cubicBezTo>
                <a:cubicBezTo>
                  <a:pt x="3351552" y="981148"/>
                  <a:pt x="3352601" y="981750"/>
                  <a:pt x="3372986" y="974956"/>
                </a:cubicBezTo>
                <a:cubicBezTo>
                  <a:pt x="3381060" y="968900"/>
                  <a:pt x="3388649" y="962138"/>
                  <a:pt x="3397208" y="956789"/>
                </a:cubicBezTo>
                <a:cubicBezTo>
                  <a:pt x="3404863" y="952005"/>
                  <a:pt x="3413920" y="949685"/>
                  <a:pt x="3421431" y="944678"/>
                </a:cubicBezTo>
                <a:cubicBezTo>
                  <a:pt x="3454681" y="922511"/>
                  <a:pt x="3409538" y="940567"/>
                  <a:pt x="3451709" y="926511"/>
                </a:cubicBezTo>
                <a:cubicBezTo>
                  <a:pt x="3457765" y="920455"/>
                  <a:pt x="3464618" y="915104"/>
                  <a:pt x="3469876" y="908344"/>
                </a:cubicBezTo>
                <a:cubicBezTo>
                  <a:pt x="3478812" y="896854"/>
                  <a:pt x="3483805" y="882303"/>
                  <a:pt x="3494098" y="872010"/>
                </a:cubicBezTo>
                <a:cubicBezTo>
                  <a:pt x="3500154" y="865954"/>
                  <a:pt x="3506782" y="860422"/>
                  <a:pt x="3512265" y="853843"/>
                </a:cubicBezTo>
                <a:cubicBezTo>
                  <a:pt x="3550451" y="808019"/>
                  <a:pt x="3501259" y="858792"/>
                  <a:pt x="3536488" y="823565"/>
                </a:cubicBezTo>
                <a:cubicBezTo>
                  <a:pt x="3550685" y="780969"/>
                  <a:pt x="3532210" y="833543"/>
                  <a:pt x="3554654" y="781176"/>
                </a:cubicBezTo>
                <a:cubicBezTo>
                  <a:pt x="3557169" y="775309"/>
                  <a:pt x="3558196" y="768876"/>
                  <a:pt x="3560710" y="763009"/>
                </a:cubicBezTo>
                <a:cubicBezTo>
                  <a:pt x="3583159" y="710628"/>
                  <a:pt x="3564675" y="763224"/>
                  <a:pt x="3578877" y="720619"/>
                </a:cubicBezTo>
                <a:cubicBezTo>
                  <a:pt x="3576858" y="678230"/>
                  <a:pt x="3576205" y="635753"/>
                  <a:pt x="3572821" y="593451"/>
                </a:cubicBezTo>
                <a:cubicBezTo>
                  <a:pt x="3572157" y="585155"/>
                  <a:pt x="3568571" y="577353"/>
                  <a:pt x="3566766" y="569229"/>
                </a:cubicBezTo>
                <a:cubicBezTo>
                  <a:pt x="3562390" y="549538"/>
                  <a:pt x="3562147" y="538267"/>
                  <a:pt x="3554654" y="520784"/>
                </a:cubicBezTo>
                <a:cubicBezTo>
                  <a:pt x="3551098" y="512487"/>
                  <a:pt x="3546099" y="504858"/>
                  <a:pt x="3542543" y="496561"/>
                </a:cubicBezTo>
                <a:cubicBezTo>
                  <a:pt x="3540029" y="490694"/>
                  <a:pt x="3539772" y="483868"/>
                  <a:pt x="3536488" y="478394"/>
                </a:cubicBezTo>
                <a:cubicBezTo>
                  <a:pt x="3533551" y="473498"/>
                  <a:pt x="3527802" y="470851"/>
                  <a:pt x="3524376" y="466283"/>
                </a:cubicBezTo>
                <a:cubicBezTo>
                  <a:pt x="3515642" y="454638"/>
                  <a:pt x="3510447" y="440242"/>
                  <a:pt x="3500154" y="429949"/>
                </a:cubicBezTo>
                <a:cubicBezTo>
                  <a:pt x="3468168" y="397963"/>
                  <a:pt x="3449630" y="376420"/>
                  <a:pt x="3409319" y="351226"/>
                </a:cubicBezTo>
                <a:cubicBezTo>
                  <a:pt x="3393171" y="341133"/>
                  <a:pt x="3377906" y="329464"/>
                  <a:pt x="3360874" y="320948"/>
                </a:cubicBezTo>
                <a:cubicBezTo>
                  <a:pt x="3352800" y="316911"/>
                  <a:pt x="3344393" y="313481"/>
                  <a:pt x="3336652" y="308837"/>
                </a:cubicBezTo>
                <a:cubicBezTo>
                  <a:pt x="3324170" y="301348"/>
                  <a:pt x="3312429" y="292688"/>
                  <a:pt x="3300318" y="284614"/>
                </a:cubicBezTo>
                <a:cubicBezTo>
                  <a:pt x="3294262" y="280577"/>
                  <a:pt x="3288661" y="275758"/>
                  <a:pt x="3282151" y="272503"/>
                </a:cubicBezTo>
                <a:cubicBezTo>
                  <a:pt x="3274077" y="268466"/>
                  <a:pt x="3265440" y="265399"/>
                  <a:pt x="3257929" y="260392"/>
                </a:cubicBezTo>
                <a:cubicBezTo>
                  <a:pt x="3253178" y="257225"/>
                  <a:pt x="3250568" y="251447"/>
                  <a:pt x="3245817" y="248280"/>
                </a:cubicBezTo>
                <a:cubicBezTo>
                  <a:pt x="3226555" y="235439"/>
                  <a:pt x="3212296" y="234547"/>
                  <a:pt x="3191317" y="224058"/>
                </a:cubicBezTo>
                <a:cubicBezTo>
                  <a:pt x="3184807" y="220803"/>
                  <a:pt x="3179801" y="214903"/>
                  <a:pt x="3173150" y="211947"/>
                </a:cubicBezTo>
                <a:cubicBezTo>
                  <a:pt x="3148001" y="200769"/>
                  <a:pt x="3132445" y="198961"/>
                  <a:pt x="3106538" y="193780"/>
                </a:cubicBezTo>
                <a:cubicBezTo>
                  <a:pt x="3100482" y="189743"/>
                  <a:pt x="3095061" y="184535"/>
                  <a:pt x="3088371" y="181668"/>
                </a:cubicBezTo>
                <a:cubicBezTo>
                  <a:pt x="3080721" y="178390"/>
                  <a:pt x="3072151" y="177899"/>
                  <a:pt x="3064148" y="175613"/>
                </a:cubicBezTo>
                <a:cubicBezTo>
                  <a:pt x="3058011" y="173859"/>
                  <a:pt x="3051849" y="172071"/>
                  <a:pt x="3045982" y="169557"/>
                </a:cubicBezTo>
                <a:cubicBezTo>
                  <a:pt x="2989552" y="145372"/>
                  <a:pt x="3053346" y="167335"/>
                  <a:pt x="2997537" y="151390"/>
                </a:cubicBezTo>
                <a:cubicBezTo>
                  <a:pt x="2955419" y="139356"/>
                  <a:pt x="3006840" y="152608"/>
                  <a:pt x="2955147" y="133223"/>
                </a:cubicBezTo>
                <a:cubicBezTo>
                  <a:pt x="2947354" y="130301"/>
                  <a:pt x="2939086" y="128800"/>
                  <a:pt x="2930925" y="127168"/>
                </a:cubicBezTo>
                <a:cubicBezTo>
                  <a:pt x="2872385" y="115460"/>
                  <a:pt x="2916194" y="126691"/>
                  <a:pt x="2852201" y="115056"/>
                </a:cubicBezTo>
                <a:cubicBezTo>
                  <a:pt x="2844013" y="113567"/>
                  <a:pt x="2836188" y="110369"/>
                  <a:pt x="2827979" y="109001"/>
                </a:cubicBezTo>
                <a:cubicBezTo>
                  <a:pt x="2813635" y="106611"/>
                  <a:pt x="2722187" y="93577"/>
                  <a:pt x="2694755" y="90834"/>
                </a:cubicBezTo>
                <a:cubicBezTo>
                  <a:pt x="2670569" y="88415"/>
                  <a:pt x="2646310" y="86797"/>
                  <a:pt x="2622088" y="84778"/>
                </a:cubicBezTo>
                <a:cubicBezTo>
                  <a:pt x="2614014" y="82760"/>
                  <a:pt x="2606091" y="79988"/>
                  <a:pt x="2597865" y="78723"/>
                </a:cubicBezTo>
                <a:cubicBezTo>
                  <a:pt x="2549293" y="71251"/>
                  <a:pt x="2508762" y="71315"/>
                  <a:pt x="2458586" y="66611"/>
                </a:cubicBezTo>
                <a:cubicBezTo>
                  <a:pt x="2422188" y="63199"/>
                  <a:pt x="2349584" y="54500"/>
                  <a:pt x="2349584" y="54500"/>
                </a:cubicBezTo>
                <a:cubicBezTo>
                  <a:pt x="2341510" y="52482"/>
                  <a:pt x="2333588" y="49710"/>
                  <a:pt x="2325362" y="48445"/>
                </a:cubicBezTo>
                <a:cubicBezTo>
                  <a:pt x="2292488" y="43388"/>
                  <a:pt x="2235657" y="39823"/>
                  <a:pt x="2204249" y="36333"/>
                </a:cubicBezTo>
                <a:cubicBezTo>
                  <a:pt x="2190063" y="34757"/>
                  <a:pt x="2176062" y="31698"/>
                  <a:pt x="2161860" y="30278"/>
                </a:cubicBezTo>
                <a:cubicBezTo>
                  <a:pt x="2135672" y="27659"/>
                  <a:pt x="2109347" y="26605"/>
                  <a:pt x="2083137" y="24222"/>
                </a:cubicBezTo>
                <a:cubicBezTo>
                  <a:pt x="2064933" y="22567"/>
                  <a:pt x="2046857" y="19624"/>
                  <a:pt x="2028636" y="18166"/>
                </a:cubicBezTo>
                <a:cubicBezTo>
                  <a:pt x="1996379" y="15586"/>
                  <a:pt x="1964010" y="14593"/>
                  <a:pt x="1931746" y="12111"/>
                </a:cubicBezTo>
                <a:cubicBezTo>
                  <a:pt x="1911520" y="10555"/>
                  <a:pt x="1891437" y="7320"/>
                  <a:pt x="1871190" y="6055"/>
                </a:cubicBezTo>
                <a:cubicBezTo>
                  <a:pt x="1826823" y="3282"/>
                  <a:pt x="1782374" y="2018"/>
                  <a:pt x="1737966" y="0"/>
                </a:cubicBezTo>
                <a:cubicBezTo>
                  <a:pt x="1665298" y="2018"/>
                  <a:pt x="1592659" y="6055"/>
                  <a:pt x="1519963" y="6055"/>
                </a:cubicBezTo>
                <a:cubicBezTo>
                  <a:pt x="1497667" y="6055"/>
                  <a:pt x="1475647" y="0"/>
                  <a:pt x="1453351" y="0"/>
                </a:cubicBezTo>
                <a:cubicBezTo>
                  <a:pt x="1348339" y="0"/>
                  <a:pt x="1068064" y="8585"/>
                  <a:pt x="944678" y="12111"/>
                </a:cubicBezTo>
                <a:cubicBezTo>
                  <a:pt x="883595" y="32470"/>
                  <a:pt x="978364" y="1399"/>
                  <a:pt x="902289" y="24222"/>
                </a:cubicBezTo>
                <a:cubicBezTo>
                  <a:pt x="890061" y="27890"/>
                  <a:pt x="878066" y="32296"/>
                  <a:pt x="865955" y="36333"/>
                </a:cubicBezTo>
                <a:cubicBezTo>
                  <a:pt x="859899" y="38352"/>
                  <a:pt x="853099" y="38848"/>
                  <a:pt x="847788" y="42389"/>
                </a:cubicBezTo>
                <a:cubicBezTo>
                  <a:pt x="841732" y="46426"/>
                  <a:pt x="836272" y="51544"/>
                  <a:pt x="829621" y="54500"/>
                </a:cubicBezTo>
                <a:cubicBezTo>
                  <a:pt x="817955" y="59685"/>
                  <a:pt x="793288" y="66611"/>
                  <a:pt x="793288" y="66611"/>
                </a:cubicBezTo>
                <a:cubicBezTo>
                  <a:pt x="777985" y="81914"/>
                  <a:pt x="786283" y="76170"/>
                  <a:pt x="769065" y="8477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54F7C-8439-1F46-80D9-8ACCE3E514FE}"/>
              </a:ext>
            </a:extLst>
          </p:cNvPr>
          <p:cNvSpPr txBox="1"/>
          <p:nvPr/>
        </p:nvSpPr>
        <p:spPr>
          <a:xfrm>
            <a:off x="6842860" y="2809811"/>
            <a:ext cx="386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preview our changes on a temporary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594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7A5B-1025-E64D-B14E-9D40B149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 uses </a:t>
            </a:r>
            <a:r>
              <a:rPr lang="en-US" dirty="0" err="1"/>
              <a:t>GitOPS</a:t>
            </a:r>
            <a:r>
              <a:rPr lang="en-US" dirty="0"/>
              <a:t> and pull requests to promote applications from one </a:t>
            </a:r>
            <a:r>
              <a:rPr lang="en-US" dirty="0" err="1"/>
              <a:t>env</a:t>
            </a:r>
            <a:r>
              <a:rPr lang="en-US" dirty="0"/>
              <a:t> to the other one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B3BE7FF-EB6C-C047-8B6A-132655BD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0"/>
          <a:stretch/>
        </p:blipFill>
        <p:spPr>
          <a:xfrm>
            <a:off x="6730321" y="1886181"/>
            <a:ext cx="5415587" cy="427370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A5FB5B-9EE6-254A-9A7E-082C42252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215" y="1847366"/>
            <a:ext cx="5834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1376-8C0A-884F-9CD5-1DB44172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</a:t>
            </a:r>
            <a:r>
              <a:rPr lang="en-US" dirty="0" err="1"/>
              <a:t>Kuberntes</a:t>
            </a:r>
            <a:r>
              <a:rPr lang="en-US" dirty="0"/>
              <a:t> cluster to AWS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6549B5-F394-554E-9D61-28435BECE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49091"/>
            <a:ext cx="10501693" cy="3016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7F62F-2ACE-F44D-98D5-C7BD2CBC0665}"/>
              </a:ext>
            </a:extLst>
          </p:cNvPr>
          <p:cNvSpPr txBox="1"/>
          <p:nvPr/>
        </p:nvSpPr>
        <p:spPr>
          <a:xfrm>
            <a:off x="896234" y="1459407"/>
            <a:ext cx="4959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deployed 3 different Kubernetes clusters using: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EKS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Jenkin X client</a:t>
            </a:r>
          </a:p>
        </p:txBody>
      </p:sp>
    </p:spTree>
    <p:extLst>
      <p:ext uri="{BB962C8B-B14F-4D97-AF65-F5344CB8AC3E}">
        <p14:creationId xmlns:p14="http://schemas.microsoft.com/office/powerpoint/2010/main" val="337912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91E8-A3A1-904D-A0EC-6D212FFD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/>
              <a:t>EKS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99A1-EF8E-AD49-AD08-828008F36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12" y="1825625"/>
            <a:ext cx="3971987" cy="4351338"/>
          </a:xfrm>
        </p:spPr>
        <p:txBody>
          <a:bodyPr/>
          <a:lstStyle/>
          <a:p>
            <a:r>
              <a:rPr lang="en-US" dirty="0"/>
              <a:t>EKS need AWS VPCs, Subnets and security groups to be configured in order to 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2F6E0-A6B5-324E-91F3-32801313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8" y="2000898"/>
            <a:ext cx="6468611" cy="40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3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4CD2-354B-0D41-9C0D-2E8F9961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Instances created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5F833-C0B4-9B48-A8B6-8E24646B9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7508"/>
            <a:ext cx="10515600" cy="35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DCF7-379B-5543-A9FD-F6C73C91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X and Kubernetes Continuous delivery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1EBDD-29D1-2445-870D-C7AFA83F2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236" y="1825625"/>
            <a:ext cx="6359025" cy="4351338"/>
          </a:xfrm>
        </p:spPr>
      </p:pic>
    </p:spTree>
    <p:extLst>
      <p:ext uri="{BB962C8B-B14F-4D97-AF65-F5344CB8AC3E}">
        <p14:creationId xmlns:p14="http://schemas.microsoft.com/office/powerpoint/2010/main" val="185191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DD05-9206-3546-8FDB-D35072BA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5A29-D2E2-DA4B-93F7-D8DD8A1D9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24" y="1690686"/>
            <a:ext cx="9653875" cy="47223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Releasing and running enterprise application in different environments is costly and difficult to scale/</a:t>
            </a:r>
            <a:r>
              <a:rPr lang="en-US" dirty="0" err="1"/>
              <a:t>unscale</a:t>
            </a:r>
            <a:r>
              <a:rPr lang="en-US" dirty="0"/>
              <a:t> on demand.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 single change that we want to deploy to production requires several resources and allocated time ( usually the weekends ) to deal with the release.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for any small change we tend to redeploy the entire system increasing our risk of failure and often forcing us to take the previous system down.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prod environment are slightly different we could end up in investing lots of time in fixing bugs that didn’t show in other environments (UAT).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Fixing release issues and rollbacks can take time and lots of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Environments usually needs expensive hardware and software to scale and run.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AC196-D03D-FC4D-9F48-ABEE15AA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2989"/>
            <a:ext cx="757779" cy="757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851E6-807A-424E-9861-204F940A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9153" y="2507084"/>
            <a:ext cx="555846" cy="555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4CA5D-8141-9545-AD05-0115925B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3" y="3330139"/>
            <a:ext cx="1283095" cy="72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ED0A-6772-7149-BFFE-3FDDAB672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12297" y="4278823"/>
            <a:ext cx="582714" cy="58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A9664-4C0C-BB4C-8376-A3FE93A8E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68" y="5035252"/>
            <a:ext cx="752880" cy="75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892A3-AFB1-0B44-AE63-E3651227A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80" y="5844909"/>
            <a:ext cx="952398" cy="7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1E77-F3B8-934D-B5EE-A84DBB50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2" y="2715563"/>
            <a:ext cx="11822251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980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A812-E5DD-274C-87E4-69FB736B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A897-C619-4345-B7C8-5D249F4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8091"/>
            <a:ext cx="10999905" cy="1233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Split our big monolith applications in small containers and deploy them separately.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D6153-C5F6-E246-A2E1-64CB0A8E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79" y="2582280"/>
            <a:ext cx="4404897" cy="27799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49712E-E560-8B4A-B746-D468031320BB}"/>
              </a:ext>
            </a:extLst>
          </p:cNvPr>
          <p:cNvSpPr txBox="1">
            <a:spLocks/>
          </p:cNvSpPr>
          <p:nvPr/>
        </p:nvSpPr>
        <p:spPr>
          <a:xfrm>
            <a:off x="800099" y="2582280"/>
            <a:ext cx="5538052" cy="46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Benefits:</a:t>
            </a:r>
          </a:p>
          <a:p>
            <a:r>
              <a:rPr lang="en-US" sz="2100" b="1" dirty="0"/>
              <a:t>Costs:</a:t>
            </a:r>
            <a:r>
              <a:rPr lang="en-US" sz="2100" dirty="0"/>
              <a:t> </a:t>
            </a:r>
            <a:r>
              <a:rPr lang="en-GB" sz="2100" dirty="0"/>
              <a:t>Multiple containers are much more efficient when it comes to resource utilisation than creating a virtual machine with its own OS for each application. </a:t>
            </a:r>
          </a:p>
          <a:p>
            <a:r>
              <a:rPr lang="en-GB" sz="2100" b="1" dirty="0"/>
              <a:t>Portability:</a:t>
            </a:r>
            <a:r>
              <a:rPr lang="en-GB" sz="2100" dirty="0"/>
              <a:t> The isolation containers offer enables you to run your software consistently across environments. </a:t>
            </a:r>
          </a:p>
          <a:p>
            <a:r>
              <a:rPr lang="en-GB" sz="2100" b="1" dirty="0"/>
              <a:t>Scalability:</a:t>
            </a:r>
            <a:r>
              <a:rPr lang="en-GB" sz="2100" dirty="0"/>
              <a:t> Since containers are lightweight by design, they can be created within seconds allowing us to scale/</a:t>
            </a:r>
            <a:r>
              <a:rPr lang="en-GB" sz="2100" dirty="0" err="1"/>
              <a:t>unscale</a:t>
            </a:r>
            <a:r>
              <a:rPr lang="en-GB" sz="2100" dirty="0"/>
              <a:t> at runtime without manual intervention.</a:t>
            </a:r>
          </a:p>
        </p:txBody>
      </p:sp>
    </p:spTree>
    <p:extLst>
      <p:ext uri="{BB962C8B-B14F-4D97-AF65-F5344CB8AC3E}">
        <p14:creationId xmlns:p14="http://schemas.microsoft.com/office/powerpoint/2010/main" val="268349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A812-E5DD-274C-87E4-69FB736B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A897-C619-4345-B7C8-5D249F4B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753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In order to orchestrate and scale/</a:t>
            </a:r>
            <a:r>
              <a:rPr lang="en-US" sz="2200" dirty="0" err="1"/>
              <a:t>unscale</a:t>
            </a:r>
            <a:r>
              <a:rPr lang="en-US" sz="2200" dirty="0"/>
              <a:t> containers there are several </a:t>
            </a:r>
            <a:r>
              <a:rPr lang="en-US" sz="2200" dirty="0" err="1"/>
              <a:t>techologies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We choose Kubernetes because it has high adoption and support available. ( Google, AWS, Microsoft..). </a:t>
            </a:r>
          </a:p>
          <a:p>
            <a:pPr marL="0" indent="0">
              <a:buNone/>
            </a:pPr>
            <a:r>
              <a:rPr lang="en-US" sz="2200" dirty="0"/>
              <a:t>It is cloud agnostic and can run on premises.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E692B-9424-384E-9B4A-CA2ED3BDE90D}"/>
              </a:ext>
            </a:extLst>
          </p:cNvPr>
          <p:cNvSpPr/>
          <p:nvPr/>
        </p:nvSpPr>
        <p:spPr>
          <a:xfrm>
            <a:off x="913460" y="1506022"/>
            <a:ext cx="10440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Containers are good but how to orchestrate them?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497FC-1B6A-D54C-A96F-129E7382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17" y="2467038"/>
            <a:ext cx="4729370" cy="27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83D6-9456-464D-A090-B92BA2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the future of infrastructure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DC42F5-F6FA-AC4F-9B8E-019A26BE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22" y="1610908"/>
            <a:ext cx="680920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47DB-39E6-1047-8D5E-CC6F8794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6" y="638239"/>
            <a:ext cx="676744" cy="6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F7C3-1244-9944-A5CC-3637F6FD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D0FDE-7B7D-3346-A6EE-72C45CE3A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Often Developers spend considerable time to move code between different environments.</a:t>
            </a:r>
          </a:p>
          <a:p>
            <a:r>
              <a:rPr lang="en-US" dirty="0"/>
              <a:t>Creating new environments and pipelines takes a lot of resources and time.</a:t>
            </a:r>
          </a:p>
          <a:p>
            <a:r>
              <a:rPr lang="en-US" dirty="0"/>
              <a:t>Getting feedback to the new features on a temporary environment is  </a:t>
            </a:r>
          </a:p>
          <a:p>
            <a:r>
              <a:rPr lang="en-US" dirty="0"/>
              <a:t>Setting up and maintaining an infrastructure for continuous delivery in enterprise global application is costly and complex.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When we create a new project, we need to create the following:</a:t>
            </a:r>
          </a:p>
          <a:p>
            <a:r>
              <a:rPr lang="en-US" dirty="0"/>
              <a:t>The app skeleton containing all the </a:t>
            </a:r>
            <a:r>
              <a:rPr lang="en-US" dirty="0" err="1"/>
              <a:t>configuratiuon</a:t>
            </a:r>
            <a:r>
              <a:rPr lang="en-US" dirty="0"/>
              <a:t> needed </a:t>
            </a:r>
          </a:p>
          <a:p>
            <a:r>
              <a:rPr lang="en-US" dirty="0"/>
              <a:t>a git repo</a:t>
            </a:r>
          </a:p>
          <a:p>
            <a:r>
              <a:rPr lang="en-US" dirty="0"/>
              <a:t>Multiple pipeline</a:t>
            </a:r>
          </a:p>
          <a:p>
            <a:r>
              <a:rPr lang="en-US" dirty="0"/>
              <a:t>Different environments ( Dev, Sit, UAT, Etc..)</a:t>
            </a:r>
          </a:p>
          <a:p>
            <a:r>
              <a:rPr lang="en-US" dirty="0"/>
              <a:t>A workflow to promote the App to different environment</a:t>
            </a:r>
          </a:p>
          <a:p>
            <a:r>
              <a:rPr lang="en-US" dirty="0"/>
              <a:t>Nexus</a:t>
            </a:r>
          </a:p>
          <a:p>
            <a:pPr marL="0" indent="0">
              <a:buNone/>
            </a:pPr>
            <a:r>
              <a:rPr lang="en-US" dirty="0"/>
              <a:t>And many other tools needed in the </a:t>
            </a:r>
            <a:r>
              <a:rPr lang="en-US" dirty="0" err="1"/>
              <a:t>continuos</a:t>
            </a:r>
            <a:r>
              <a:rPr lang="en-US" dirty="0"/>
              <a:t> deployment ( Code </a:t>
            </a:r>
            <a:r>
              <a:rPr lang="en-US" dirty="0" err="1"/>
              <a:t>Analisy</a:t>
            </a:r>
            <a:r>
              <a:rPr lang="en-US" dirty="0"/>
              <a:t> tools, Security tools, </a:t>
            </a:r>
            <a:r>
              <a:rPr lang="en-US" dirty="0" err="1"/>
              <a:t>etc</a:t>
            </a:r>
            <a:r>
              <a:rPr lang="en-US" dirty="0"/>
              <a:t>,, )</a:t>
            </a:r>
          </a:p>
        </p:txBody>
      </p:sp>
    </p:spTree>
    <p:extLst>
      <p:ext uri="{BB962C8B-B14F-4D97-AF65-F5344CB8AC3E}">
        <p14:creationId xmlns:p14="http://schemas.microsoft.com/office/powerpoint/2010/main" val="357542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867F-BBD9-4740-A804-B115130B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00" y="377399"/>
            <a:ext cx="10515600" cy="1325563"/>
          </a:xfrm>
        </p:spPr>
        <p:txBody>
          <a:bodyPr/>
          <a:lstStyle/>
          <a:p>
            <a:r>
              <a:rPr lang="en-US" dirty="0"/>
              <a:t>Continuous delivery with Jenkin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4383-3B8F-3545-94F3-B86A7757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Imagine the developer has a tool that can use one command line to create the project and automatically all the infrastructure needed by the project gets created in real time..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Jenkins X is a CI/CD solution for modern cloud applications on Kubernetes.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EA152-26DD-7A46-BC58-E18ED516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36" y="3393399"/>
            <a:ext cx="5958129" cy="1319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16047-789F-E341-B35B-2E5F0B6C5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285" y="377399"/>
            <a:ext cx="1081500" cy="13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8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EF9A-6944-3F45-8858-78640DE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 X with Kubernetes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B6A22-34D0-1F46-B229-A09AAFE6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9115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7AF86-C873-5A45-B2E6-ED9141702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123" y="1400018"/>
            <a:ext cx="6404453" cy="491092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F9075B-1E3C-EE45-B5B7-99F6FB97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54" y="74455"/>
            <a:ext cx="10515600" cy="1325563"/>
          </a:xfrm>
        </p:spPr>
        <p:txBody>
          <a:bodyPr/>
          <a:lstStyle/>
          <a:p>
            <a:r>
              <a:rPr lang="en-US" dirty="0"/>
              <a:t>With one command we created all we what is required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1D4A8-1CE0-C846-B8DA-B962DE4A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81" y="2572168"/>
            <a:ext cx="721256" cy="72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4839A-8F25-7E40-8A83-8781C9474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581" y="1684481"/>
            <a:ext cx="804787" cy="531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53BBD-350B-504F-B312-04B4E0CB1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636" y="3609552"/>
            <a:ext cx="1135158" cy="823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B2BE1-3C4E-284C-8838-F23AA289D2D5}"/>
              </a:ext>
            </a:extLst>
          </p:cNvPr>
          <p:cNvSpPr txBox="1"/>
          <p:nvPr/>
        </p:nvSpPr>
        <p:spPr>
          <a:xfrm>
            <a:off x="9261794" y="1794218"/>
            <a:ext cx="214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spring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07536-51D0-224B-AAFE-332C93CA0F6F}"/>
              </a:ext>
            </a:extLst>
          </p:cNvPr>
          <p:cNvSpPr txBox="1"/>
          <p:nvPr/>
        </p:nvSpPr>
        <p:spPr>
          <a:xfrm>
            <a:off x="9261794" y="2701885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git repo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E7159-278F-3D4D-A979-A9B2F61A951D}"/>
              </a:ext>
            </a:extLst>
          </p:cNvPr>
          <p:cNvSpPr txBox="1"/>
          <p:nvPr/>
        </p:nvSpPr>
        <p:spPr>
          <a:xfrm>
            <a:off x="9313618" y="3738000"/>
            <a:ext cx="201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all pipelines </a:t>
            </a:r>
          </a:p>
        </p:txBody>
      </p:sp>
    </p:spTree>
    <p:extLst>
      <p:ext uri="{BB962C8B-B14F-4D97-AF65-F5344CB8AC3E}">
        <p14:creationId xmlns:p14="http://schemas.microsoft.com/office/powerpoint/2010/main" val="310629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600</Words>
  <Application>Microsoft Macintosh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CI and CD with Jenkin X and EKS on AWS</vt:lpstr>
      <vt:lpstr>The problems</vt:lpstr>
      <vt:lpstr>The solution</vt:lpstr>
      <vt:lpstr>The container orchestration</vt:lpstr>
      <vt:lpstr>Kubernetes the future of infrastructure</vt:lpstr>
      <vt:lpstr>Continuous Deployment</vt:lpstr>
      <vt:lpstr>Continuous delivery with Jenkin X</vt:lpstr>
      <vt:lpstr>Jenkin X with Kubernetes</vt:lpstr>
      <vt:lpstr>With one command we created all we what is required</vt:lpstr>
      <vt:lpstr>Autogenerated git repo with project skeleton</vt:lpstr>
      <vt:lpstr>Autogenerated multi step pipeline all the way to production</vt:lpstr>
      <vt:lpstr>Pushing Docker container to AWS Registry</vt:lpstr>
      <vt:lpstr>When we create short lived branches it creates temporary enviroments and pipelines</vt:lpstr>
      <vt:lpstr>When we push the branch we can see it running in a temporary environment before approving the pull request</vt:lpstr>
      <vt:lpstr>Environment uses GitOPS and pull requests to promote applications from one env to the other one</vt:lpstr>
      <vt:lpstr>Deploying Kuberntes cluster to AWS</vt:lpstr>
      <vt:lpstr>AWS EKS requirements</vt:lpstr>
      <vt:lpstr>EC2 Instances created</vt:lpstr>
      <vt:lpstr>Jenkins X and Kubernetes Continuous delivery flow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and CD with Jenkin X and EKS on AWS</dc:title>
  <dc:creator>F dp</dc:creator>
  <cp:lastModifiedBy>F dp</cp:lastModifiedBy>
  <cp:revision>28</cp:revision>
  <dcterms:created xsi:type="dcterms:W3CDTF">2019-01-24T14:38:47Z</dcterms:created>
  <dcterms:modified xsi:type="dcterms:W3CDTF">2019-01-25T17:30:08Z</dcterms:modified>
</cp:coreProperties>
</file>